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1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9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6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8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9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2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8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7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4424-D730-4880-A5DF-859435B6120D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F899-0ADC-4580-9C3F-CD86B0D4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Envirothon</a:t>
            </a:r>
            <a:r>
              <a:rPr lang="en-US" dirty="0" smtClean="0"/>
              <a:t> Invertebrates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Aquatics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1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8277" r="9748" b="6141"/>
          <a:stretch/>
        </p:blipFill>
        <p:spPr bwMode="auto">
          <a:xfrm>
            <a:off x="4038600" y="2302951"/>
            <a:ext cx="4987636" cy="336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905157"/>
            <a:ext cx="4251427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Dragonfly* (ENA)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15118" r="29304" b="7459"/>
          <a:stretch/>
        </p:blipFill>
        <p:spPr bwMode="auto">
          <a:xfrm>
            <a:off x="0" y="3700745"/>
            <a:ext cx="2362200" cy="31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55" y="4495800"/>
            <a:ext cx="2924847" cy="23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2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mussel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0957"/>
            <a:ext cx="4191000" cy="30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34607"/>
            <a:ext cx="4953000" cy="30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87686"/>
            <a:ext cx="3619500" cy="246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4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snail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708984"/>
            <a:ext cx="4128655" cy="314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471"/>
            <a:ext cx="3657600" cy="532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1085600"/>
            <a:ext cx="2833255" cy="26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water bug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4283" r="4985"/>
          <a:stretch/>
        </p:blipFill>
        <p:spPr bwMode="auto">
          <a:xfrm>
            <a:off x="0" y="3726873"/>
            <a:ext cx="4211782" cy="31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23" y="1219200"/>
            <a:ext cx="55816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73" y="4010025"/>
            <a:ext cx="3962400" cy="29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877"/>
            <a:ext cx="5486400" cy="363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Isopod/aquatic </a:t>
            </a:r>
            <a:r>
              <a:rPr lang="en-US" dirty="0" err="1" smtClean="0"/>
              <a:t>sowbug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0050"/>
            <a:ext cx="4762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599583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4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Mayfly</a:t>
            </a:r>
            <a:r>
              <a:rPr lang="en-US" dirty="0" smtClean="0"/>
              <a:t>* (ENA)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924175"/>
            <a:ext cx="3333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91806"/>
            <a:ext cx="4114800" cy="280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5900"/>
            <a:ext cx="3787506" cy="260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07" y="1219200"/>
            <a:ext cx="3203822" cy="19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6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	Predaceous </a:t>
            </a:r>
            <a:r>
              <a:rPr lang="en-US" dirty="0" smtClean="0"/>
              <a:t>diving beetle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895725"/>
            <a:ext cx="30956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81965"/>
            <a:ext cx="5867399" cy="30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7"/>
            <a:ext cx="3098240" cy="37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Stonefly</a:t>
            </a:r>
            <a:r>
              <a:rPr lang="en-US" dirty="0" smtClean="0"/>
              <a:t>* (ENA)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13320" r="13325" b="20840"/>
          <a:stretch/>
        </p:blipFill>
        <p:spPr bwMode="auto">
          <a:xfrm>
            <a:off x="0" y="3837708"/>
            <a:ext cx="4114800" cy="30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908"/>
            <a:ext cx="2762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322" y="1201063"/>
            <a:ext cx="2426277" cy="261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0" b="20718"/>
          <a:stretch/>
        </p:blipFill>
        <p:spPr bwMode="auto">
          <a:xfrm rot="5400000">
            <a:off x="4416400" y="2130402"/>
            <a:ext cx="6878783" cy="257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4" y="3418610"/>
            <a:ext cx="2971800" cy="35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1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scorpion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90" y="4097444"/>
            <a:ext cx="3805237" cy="27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9161"/>
            <a:ext cx="4191000" cy="35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23" y="1154219"/>
            <a:ext cx="437779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8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strider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238" r="5787" b="12337"/>
          <a:stretch/>
        </p:blipFill>
        <p:spPr bwMode="auto">
          <a:xfrm>
            <a:off x="4793673" y="3474413"/>
            <a:ext cx="4350327" cy="33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/>
          <a:stretch/>
        </p:blipFill>
        <p:spPr bwMode="auto">
          <a:xfrm>
            <a:off x="0" y="3048000"/>
            <a:ext cx="479367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7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Amphipod/scud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4896" r="10973" b="560"/>
          <a:stretch/>
        </p:blipFill>
        <p:spPr bwMode="auto">
          <a:xfrm>
            <a:off x="0" y="2189018"/>
            <a:ext cx="4710545" cy="46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5758" r="14546" b="3738"/>
          <a:stretch/>
        </p:blipFill>
        <p:spPr bwMode="auto">
          <a:xfrm>
            <a:off x="5652654" y="3754581"/>
            <a:ext cx="3491346" cy="310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Whirligig beetle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5010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072635"/>
            <a:ext cx="3276600" cy="285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3728" r="7665" b="5791"/>
          <a:stretch/>
        </p:blipFill>
        <p:spPr bwMode="auto">
          <a:xfrm>
            <a:off x="6082145" y="-27709"/>
            <a:ext cx="3061855" cy="34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	Water </a:t>
            </a:r>
            <a:r>
              <a:rPr lang="en-US" dirty="0" smtClean="0"/>
              <a:t>boatman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12444" r="13129" b="14000"/>
          <a:stretch/>
        </p:blipFill>
        <p:spPr bwMode="auto">
          <a:xfrm>
            <a:off x="4100945" y="3144982"/>
            <a:ext cx="5029200" cy="36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10722" r="8685" b="8501"/>
          <a:stretch/>
        </p:blipFill>
        <p:spPr bwMode="auto">
          <a:xfrm>
            <a:off x="0" y="3144982"/>
            <a:ext cx="4115896" cy="36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8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Water </a:t>
            </a:r>
            <a:r>
              <a:rPr lang="en-US" dirty="0" smtClean="0"/>
              <a:t>penny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43661"/>
            <a:ext cx="3463636" cy="23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5600"/>
            <a:ext cx="3521048" cy="393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t="19602" r="14927" b="13656"/>
          <a:stretch/>
        </p:blipFill>
        <p:spPr bwMode="auto">
          <a:xfrm>
            <a:off x="5230091" y="1454096"/>
            <a:ext cx="3893127" cy="308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7358" r="14818" b="7726"/>
          <a:stretch/>
        </p:blipFill>
        <p:spPr bwMode="auto">
          <a:xfrm>
            <a:off x="1" y="-1"/>
            <a:ext cx="3657600" cy="289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Backswimmer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950"/>
            <a:ext cx="381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09" y="3790950"/>
            <a:ext cx="4021591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33500"/>
            <a:ext cx="3810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/>
          <a:stretch/>
        </p:blipFill>
        <p:spPr bwMode="auto">
          <a:xfrm>
            <a:off x="4553954" y="0"/>
            <a:ext cx="4590046" cy="386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Blackfly larva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0"/>
            <a:ext cx="2632364" cy="446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64070"/>
            <a:ext cx="4047324" cy="30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64977"/>
          </a:xfrm>
        </p:spPr>
        <p:txBody>
          <a:bodyPr>
            <a:normAutofit/>
          </a:bodyPr>
          <a:lstStyle/>
          <a:p>
            <a:r>
              <a:rPr lang="en-US" dirty="0" smtClean="0"/>
              <a:t>Caddisfly*</a:t>
            </a:r>
            <a:br>
              <a:rPr lang="en-US" dirty="0" smtClean="0"/>
            </a:br>
            <a:r>
              <a:rPr lang="en-US" dirty="0" smtClean="0"/>
              <a:t>(ELPA)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295900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3383" r="7880" b="38308"/>
          <a:stretch/>
        </p:blipFill>
        <p:spPr bwMode="auto">
          <a:xfrm>
            <a:off x="0" y="4042064"/>
            <a:ext cx="3263814" cy="125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914"/>
            <a:ext cx="285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6"/>
          <a:stretch/>
        </p:blipFill>
        <p:spPr bwMode="auto">
          <a:xfrm>
            <a:off x="5742267" y="5295901"/>
            <a:ext cx="3401733" cy="15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29450" b="25303"/>
          <a:stretch/>
        </p:blipFill>
        <p:spPr bwMode="auto">
          <a:xfrm>
            <a:off x="4191000" y="3513865"/>
            <a:ext cx="4953000" cy="178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51" y="-34635"/>
            <a:ext cx="3007204" cy="35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r="8252" b="10445"/>
          <a:stretch/>
        </p:blipFill>
        <p:spPr bwMode="auto">
          <a:xfrm>
            <a:off x="4572000" y="1115289"/>
            <a:ext cx="4544291" cy="30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Crayfish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6" b="23545"/>
          <a:stretch/>
        </p:blipFill>
        <p:spPr bwMode="auto">
          <a:xfrm>
            <a:off x="0" y="4190999"/>
            <a:ext cx="4943048" cy="271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4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92" y="1142999"/>
            <a:ext cx="3623743" cy="28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Cranefly* (ELPA)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9357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7" t="17577" r="36666" b="41211"/>
          <a:stretch/>
        </p:blipFill>
        <p:spPr bwMode="auto">
          <a:xfrm>
            <a:off x="6926" y="4173865"/>
            <a:ext cx="2660073" cy="26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9" y="2137246"/>
            <a:ext cx="4655129" cy="20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9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Damselfly* (ENA)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10052"/>
            <a:ext cx="3352800" cy="25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39" y="1371813"/>
            <a:ext cx="3895725" cy="295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1846" r="9098"/>
          <a:stretch/>
        </p:blipFill>
        <p:spPr bwMode="auto">
          <a:xfrm>
            <a:off x="0" y="3962399"/>
            <a:ext cx="3228109" cy="28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181"/>
            <a:ext cx="3519487" cy="26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9" y="3854335"/>
            <a:ext cx="2563091" cy="302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18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Dobsonfly/</a:t>
            </a:r>
            <a:r>
              <a:rPr lang="en-US" dirty="0" err="1" smtClean="0"/>
              <a:t>fishfly</a:t>
            </a:r>
            <a:r>
              <a:rPr lang="en-US" dirty="0" smtClean="0"/>
              <a:t>* (ELPA)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55" y="4572001"/>
            <a:ext cx="343524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4491923"/>
            <a:ext cx="3158836" cy="23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1141534"/>
            <a:ext cx="2854036" cy="335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97" y="1494589"/>
            <a:ext cx="3434903" cy="30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7021" y="3795926"/>
            <a:ext cx="3677165" cy="244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56</Words>
  <Application>Microsoft Office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Envirothon Invertebrates</vt:lpstr>
      <vt:lpstr>Amphipod/scud</vt:lpstr>
      <vt:lpstr>Backswimmer</vt:lpstr>
      <vt:lpstr>Blackfly larva</vt:lpstr>
      <vt:lpstr>Caddisfly* (ELPA) </vt:lpstr>
      <vt:lpstr>Crayfish</vt:lpstr>
      <vt:lpstr>Cranefly* (ELPA)</vt:lpstr>
      <vt:lpstr>Damselfly* (ENA)</vt:lpstr>
      <vt:lpstr>Dobsonfly/fishfly* (ELPA)</vt:lpstr>
      <vt:lpstr>Dragonfly* (ENA)</vt:lpstr>
      <vt:lpstr>Freshwater mussel</vt:lpstr>
      <vt:lpstr>Freshwater snail</vt:lpstr>
      <vt:lpstr>Giant water bug</vt:lpstr>
      <vt:lpstr>Isopod/aquatic sowbug</vt:lpstr>
      <vt:lpstr>Mayfly* (ENA)</vt:lpstr>
      <vt:lpstr>   Predaceous diving beetle</vt:lpstr>
      <vt:lpstr>Stonefly* (ENA)</vt:lpstr>
      <vt:lpstr>Water scorpion</vt:lpstr>
      <vt:lpstr>Water strider</vt:lpstr>
      <vt:lpstr>Whirligig beetle</vt:lpstr>
      <vt:lpstr> Water boatman</vt:lpstr>
      <vt:lpstr>  Water penny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Envirothon Invertebrates</dc:title>
  <dc:creator>Owner</dc:creator>
  <cp:lastModifiedBy>Owner</cp:lastModifiedBy>
  <cp:revision>10</cp:revision>
  <dcterms:created xsi:type="dcterms:W3CDTF">2013-11-01T01:40:34Z</dcterms:created>
  <dcterms:modified xsi:type="dcterms:W3CDTF">2013-11-13T13:49:07Z</dcterms:modified>
</cp:coreProperties>
</file>