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61" r:id="rId5"/>
    <p:sldId id="259"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0935007-F3CC-47DD-981D-CBC166DC7B5B}" type="datetimeFigureOut">
              <a:rPr lang="en-US" smtClean="0"/>
              <a:t>1/12/2016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1307AC0-3EA0-4086-A416-75E9B8D8CF5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0935007-F3CC-47DD-981D-CBC166DC7B5B}" type="datetimeFigureOut">
              <a:rPr lang="en-US" smtClean="0"/>
              <a:t>1/12/2016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1307AC0-3EA0-4086-A416-75E9B8D8CF5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0935007-F3CC-47DD-981D-CBC166DC7B5B}" type="datetimeFigureOut">
              <a:rPr lang="en-US" smtClean="0"/>
              <a:t>1/12/2016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1307AC0-3EA0-4086-A416-75E9B8D8CF5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0935007-F3CC-47DD-981D-CBC166DC7B5B}" type="datetimeFigureOut">
              <a:rPr lang="en-US" smtClean="0"/>
              <a:t>1/12/2016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1307AC0-3EA0-4086-A416-75E9B8D8CF52}"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0935007-F3CC-47DD-981D-CBC166DC7B5B}" type="datetimeFigureOut">
              <a:rPr lang="en-US" smtClean="0"/>
              <a:t>1/12/2016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1307AC0-3EA0-4086-A416-75E9B8D8CF52}"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0935007-F3CC-47DD-981D-CBC166DC7B5B}" type="datetimeFigureOut">
              <a:rPr lang="en-US" smtClean="0"/>
              <a:t>1/12/2016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1307AC0-3EA0-4086-A416-75E9B8D8CF52}"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0935007-F3CC-47DD-981D-CBC166DC7B5B}" type="datetimeFigureOut">
              <a:rPr lang="en-US" smtClean="0"/>
              <a:t>1/12/2016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1307AC0-3EA0-4086-A416-75E9B8D8CF5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0935007-F3CC-47DD-981D-CBC166DC7B5B}" type="datetimeFigureOut">
              <a:rPr lang="en-US" smtClean="0"/>
              <a:t>1/12/2016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1307AC0-3EA0-4086-A416-75E9B8D8CF52}"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0935007-F3CC-47DD-981D-CBC166DC7B5B}" type="datetimeFigureOut">
              <a:rPr lang="en-US" smtClean="0"/>
              <a:t>1/12/2016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1307AC0-3EA0-4086-A416-75E9B8D8CF5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0935007-F3CC-47DD-981D-CBC166DC7B5B}" type="datetimeFigureOut">
              <a:rPr lang="en-US" smtClean="0"/>
              <a:t>1/12/2016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1307AC0-3EA0-4086-A416-75E9B8D8CF5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0935007-F3CC-47DD-981D-CBC166DC7B5B}" type="datetimeFigureOut">
              <a:rPr lang="en-US" smtClean="0"/>
              <a:t>1/12/2016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1307AC0-3EA0-4086-A416-75E9B8D8CF52}"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0935007-F3CC-47DD-981D-CBC166DC7B5B}" type="datetimeFigureOut">
              <a:rPr lang="en-US" smtClean="0"/>
              <a:t>1/12/2016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1307AC0-3EA0-4086-A416-75E9B8D8CF5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protectourwaters.ne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139" y="2060087"/>
            <a:ext cx="7772400" cy="1470025"/>
          </a:xfrm>
        </p:spPr>
        <p:txBody>
          <a:bodyPr>
            <a:normAutofit fontScale="90000"/>
          </a:bodyPr>
          <a:lstStyle/>
          <a:p>
            <a:r>
              <a:rPr lang="en-US" dirty="0" smtClean="0"/>
              <a:t>Sea Lamprey</a:t>
            </a:r>
            <a:br>
              <a:rPr lang="en-US" dirty="0" smtClean="0"/>
            </a:br>
            <a:r>
              <a:rPr lang="en-US" dirty="0" smtClean="0"/>
              <a:t>C-Lamp-Ray</a:t>
            </a:r>
            <a:endParaRPr lang="en-US" dirty="0"/>
          </a:p>
        </p:txBody>
      </p:sp>
      <p:sp>
        <p:nvSpPr>
          <p:cNvPr id="3" name="Subtitle 2"/>
          <p:cNvSpPr>
            <a:spLocks noGrp="1"/>
          </p:cNvSpPr>
          <p:nvPr>
            <p:ph type="subTitle" idx="1"/>
          </p:nvPr>
        </p:nvSpPr>
        <p:spPr/>
        <p:txBody>
          <a:bodyPr>
            <a:normAutofit/>
          </a:bodyPr>
          <a:lstStyle/>
          <a:p>
            <a:r>
              <a:rPr lang="en-US" dirty="0" smtClean="0"/>
              <a:t>“Sea What I did there?”</a:t>
            </a:r>
          </a:p>
          <a:p>
            <a:r>
              <a:rPr lang="en-US" dirty="0" smtClean="0"/>
              <a:t>By: Kent </a:t>
            </a:r>
            <a:r>
              <a:rPr lang="en-US" dirty="0" err="1" smtClean="0"/>
              <a:t>Heenan</a:t>
            </a:r>
            <a:endParaRPr lang="en-US" dirty="0" smtClean="0"/>
          </a:p>
          <a:p>
            <a:endParaRPr lang="en-US" dirty="0"/>
          </a:p>
        </p:txBody>
      </p:sp>
      <p:pic>
        <p:nvPicPr>
          <p:cNvPr id="1026" name="Picture 2" descr="&quot;Knowing that bile salts cause sea lampreys to react differently than our native species, which have long been part of our ecosystem, could eventually lead to better ways to control sea lampreys,&quot; says Weiming Li. (Credit: T. Lawrence, Great Lakes Fishery Commission via NOAA/Flickr)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12" y="609600"/>
            <a:ext cx="4946313"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0746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Sea lamprey originate in the Atlantic Ocean and debate rages over if they are native to Lake Ontario because by 1836 they had been documented being in there and no one had documented all the aquatic life in that lake before hand leading to speculation</a:t>
            </a:r>
            <a:endParaRPr lang="en-US" dirty="0"/>
          </a:p>
        </p:txBody>
      </p:sp>
      <p:sp>
        <p:nvSpPr>
          <p:cNvPr id="2" name="Title 1"/>
          <p:cNvSpPr>
            <a:spLocks noGrp="1"/>
          </p:cNvSpPr>
          <p:nvPr>
            <p:ph type="title"/>
          </p:nvPr>
        </p:nvSpPr>
        <p:spPr/>
        <p:txBody>
          <a:bodyPr/>
          <a:lstStyle/>
          <a:p>
            <a:r>
              <a:rPr lang="en-US" dirty="0" smtClean="0"/>
              <a:t>Sea Lamprey: Origins</a:t>
            </a:r>
            <a:endParaRPr lang="en-US" dirty="0"/>
          </a:p>
        </p:txBody>
      </p:sp>
    </p:spTree>
    <p:extLst>
      <p:ext uri="{BB962C8B-B14F-4D97-AF65-F5344CB8AC3E}">
        <p14:creationId xmlns:p14="http://schemas.microsoft.com/office/powerpoint/2010/main" val="2122017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The Sea Lamprey then moved on from Ontario to Lake Erie through the use of man made waterways such as canals and then from Lake Erie the Sea Lamprey now more of a Lake Lamprey, went from Lake Erie to all the other great lakes. </a:t>
            </a:r>
            <a:endParaRPr lang="en-US" dirty="0"/>
          </a:p>
        </p:txBody>
      </p:sp>
      <p:sp>
        <p:nvSpPr>
          <p:cNvPr id="2" name="Title 1"/>
          <p:cNvSpPr>
            <a:spLocks noGrp="1"/>
          </p:cNvSpPr>
          <p:nvPr>
            <p:ph type="title"/>
          </p:nvPr>
        </p:nvSpPr>
        <p:spPr/>
        <p:txBody>
          <a:bodyPr/>
          <a:lstStyle/>
          <a:p>
            <a:r>
              <a:rPr lang="en-US" dirty="0" smtClean="0"/>
              <a:t>Attack of the Sea Lamprey</a:t>
            </a:r>
            <a:endParaRPr lang="en-US" dirty="0"/>
          </a:p>
        </p:txBody>
      </p:sp>
    </p:spTree>
    <p:extLst>
      <p:ext uri="{BB962C8B-B14F-4D97-AF65-F5344CB8AC3E}">
        <p14:creationId xmlns:p14="http://schemas.microsoft.com/office/powerpoint/2010/main" val="29245973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dirty="0" smtClean="0"/>
              <a:t>Because of the dramatic impact the Sea Lamprey are having on the local fish populations and the economy many wildlife groups have tried hunting down their elusive nesting sites and destroying them, but this proved a fatal error as the Sea Lamprey nest next to important fish species so the fish had been caught in the cross-fire in the war against the Lamprey. Eventually people started building artificial structures to prevent lampreys from returning to their nesting grounds to lay eggs thus stopping entire generations from being born and letting the  fish they want saved through. </a:t>
            </a:r>
            <a:endParaRPr lang="en-US" dirty="0"/>
          </a:p>
        </p:txBody>
      </p:sp>
      <p:sp>
        <p:nvSpPr>
          <p:cNvPr id="2" name="Title 1"/>
          <p:cNvSpPr>
            <a:spLocks noGrp="1"/>
          </p:cNvSpPr>
          <p:nvPr>
            <p:ph type="title"/>
          </p:nvPr>
        </p:nvSpPr>
        <p:spPr/>
        <p:txBody>
          <a:bodyPr/>
          <a:lstStyle/>
          <a:p>
            <a:r>
              <a:rPr lang="en-US" dirty="0" smtClean="0"/>
              <a:t>Actions to stop the Lamps</a:t>
            </a:r>
            <a:endParaRPr lang="en-US" dirty="0"/>
          </a:p>
        </p:txBody>
      </p:sp>
    </p:spTree>
    <p:extLst>
      <p:ext uri="{BB962C8B-B14F-4D97-AF65-F5344CB8AC3E}">
        <p14:creationId xmlns:p14="http://schemas.microsoft.com/office/powerpoint/2010/main" val="3381110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The Sea Lamprey would go on to absolutely decimate the populations of native fish, in 1980 80% of the fish harvested that year had shown signs of Sea Lamprey attacks that being huge gaping wounds on the side of their body where the parasitic lamprey would attach and absolutely eviscerate the fish’s side. This and the sheer amount of dead fish hurt the fishing industry in places such as North Michigan.</a:t>
            </a:r>
            <a:endParaRPr lang="en-US" dirty="0"/>
          </a:p>
        </p:txBody>
      </p:sp>
      <p:sp>
        <p:nvSpPr>
          <p:cNvPr id="2" name="Title 1"/>
          <p:cNvSpPr>
            <a:spLocks noGrp="1"/>
          </p:cNvSpPr>
          <p:nvPr>
            <p:ph type="title"/>
          </p:nvPr>
        </p:nvSpPr>
        <p:spPr/>
        <p:txBody>
          <a:bodyPr>
            <a:normAutofit fontScale="90000"/>
          </a:bodyPr>
          <a:lstStyle/>
          <a:p>
            <a:r>
              <a:rPr lang="en-US" dirty="0" smtClean="0"/>
              <a:t>The Price of the Lamprey Scourge</a:t>
            </a:r>
            <a:endParaRPr lang="en-US" dirty="0"/>
          </a:p>
        </p:txBody>
      </p:sp>
    </p:spTree>
    <p:extLst>
      <p:ext uri="{BB962C8B-B14F-4D97-AF65-F5344CB8AC3E}">
        <p14:creationId xmlns:p14="http://schemas.microsoft.com/office/powerpoint/2010/main" val="1694794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dirty="0" smtClean="0"/>
              <a:t>All Lampreys at least generally speaking are parasitic feeders, the Sea Lamprey is no different. The Lamprey finds a fish and then it  rams itself into the side of the fish and then uses its teeth to latch on and stay on to the fish. Then using its razor sharp tongue it slashes at the bit of fish flesh exposed to it until the fish starts to bleed out quite a lot then it naturally injects the fish with a chemical that prevents blood clotting so it stays on the fish until it drains it of all its blood then it detaches itself from the corpse and moves on. ABSOLUTELY VICIOUS!</a:t>
            </a:r>
            <a:endParaRPr lang="en-US" dirty="0"/>
          </a:p>
        </p:txBody>
      </p:sp>
      <p:sp>
        <p:nvSpPr>
          <p:cNvPr id="2" name="Title 1"/>
          <p:cNvSpPr>
            <a:spLocks noGrp="1"/>
          </p:cNvSpPr>
          <p:nvPr>
            <p:ph type="title"/>
          </p:nvPr>
        </p:nvSpPr>
        <p:spPr/>
        <p:txBody>
          <a:bodyPr/>
          <a:lstStyle/>
          <a:p>
            <a:r>
              <a:rPr lang="en-US" dirty="0" smtClean="0"/>
              <a:t>How the Lamp-Ray Strikes</a:t>
            </a:r>
            <a:endParaRPr lang="en-US" dirty="0"/>
          </a:p>
        </p:txBody>
      </p:sp>
    </p:spTree>
    <p:extLst>
      <p:ext uri="{BB962C8B-B14F-4D97-AF65-F5344CB8AC3E}">
        <p14:creationId xmlns:p14="http://schemas.microsoft.com/office/powerpoint/2010/main" val="2528884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GLFC – The Great Lakes Fishery Commission</a:t>
            </a:r>
          </a:p>
          <a:p>
            <a:pPr marL="0" indent="0">
              <a:buNone/>
            </a:pPr>
            <a:r>
              <a:rPr lang="en-US" dirty="0" smtClean="0"/>
              <a:t>Wisconsin department of Natural Resources</a:t>
            </a:r>
          </a:p>
          <a:p>
            <a:pPr marL="0" indent="0">
              <a:buNone/>
            </a:pPr>
            <a:r>
              <a:rPr lang="en-US" dirty="0" smtClean="0">
                <a:hlinkClick r:id="rId2"/>
              </a:rPr>
              <a:t>www.protectourwaters.net</a:t>
            </a:r>
            <a:endParaRPr lang="en-US" dirty="0" smtClean="0"/>
          </a:p>
          <a:p>
            <a:pPr marL="0" indent="0">
              <a:buNone/>
            </a:pPr>
            <a:r>
              <a:rPr lang="en-US" dirty="0" smtClean="0"/>
              <a:t>USGS – United States Geological Survey </a:t>
            </a:r>
            <a:endParaRPr lang="en-US" dirty="0"/>
          </a:p>
        </p:txBody>
      </p:sp>
      <p:sp>
        <p:nvSpPr>
          <p:cNvPr id="2" name="Title 1"/>
          <p:cNvSpPr>
            <a:spLocks noGrp="1"/>
          </p:cNvSpPr>
          <p:nvPr>
            <p:ph type="title"/>
          </p:nvPr>
        </p:nvSpPr>
        <p:spPr/>
        <p:txBody>
          <a:bodyPr/>
          <a:lstStyle/>
          <a:p>
            <a:r>
              <a:rPr lang="en-US" dirty="0" smtClean="0"/>
              <a:t>Works Cited</a:t>
            </a:r>
            <a:endParaRPr lang="en-US" dirty="0"/>
          </a:p>
        </p:txBody>
      </p:sp>
      <p:pic>
        <p:nvPicPr>
          <p:cNvPr id="1026" name="Picture 2" descr="http://whatdoanimaleat.com/wp-content/uploads/2013/03/Sea-lamprey-picture-2-555x3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4000500"/>
            <a:ext cx="5286375"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48807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TotalTime>
  <Words>440</Words>
  <Application>Microsoft Office PowerPoint</Application>
  <PresentationFormat>On-screen Show (4:3)</PresentationFormat>
  <Paragraphs>18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Sea Lamprey C-Lamp-Ray</vt:lpstr>
      <vt:lpstr>Sea Lamprey: Origins</vt:lpstr>
      <vt:lpstr>Attack of the Sea Lamprey</vt:lpstr>
      <vt:lpstr>Actions to stop the Lamps</vt:lpstr>
      <vt:lpstr>The Price of the Lamprey Scourge</vt:lpstr>
      <vt:lpstr>How the Lamp-Ray Strikes</vt:lpstr>
      <vt:lpstr>Works Cited</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 Lamprey C-Lamp-Ray</dc:title>
  <dc:creator>Kent Heenan</dc:creator>
  <cp:lastModifiedBy>Matt Irons</cp:lastModifiedBy>
  <cp:revision>7</cp:revision>
  <dcterms:created xsi:type="dcterms:W3CDTF">2016-01-07T19:55:40Z</dcterms:created>
  <dcterms:modified xsi:type="dcterms:W3CDTF">2016-01-12T19:52:40Z</dcterms:modified>
</cp:coreProperties>
</file>